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3"/>
  </p:handoutMasterIdLst>
  <p:sldIdLst>
    <p:sldId id="263" r:id="rId2"/>
  </p:sldIdLst>
  <p:sldSz cx="44999275" cy="349885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3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94660"/>
  </p:normalViewPr>
  <p:slideViewPr>
    <p:cSldViewPr snapToGrid="0">
      <p:cViewPr>
        <p:scale>
          <a:sx n="20" d="100"/>
          <a:sy n="20" d="100"/>
        </p:scale>
        <p:origin x="696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31E76-F57E-40A3-A28F-2BF90D58B9DC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5F5C6-1321-4435-9B3C-D61CCF3633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45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74947" y="5726135"/>
            <a:ext cx="38249383" cy="12181181"/>
          </a:xfrm>
        </p:spPr>
        <p:txBody>
          <a:bodyPr anchor="b"/>
          <a:lstStyle>
            <a:lvl1pPr algn="ctr">
              <a:defRPr sz="29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4910" y="18377065"/>
            <a:ext cx="33749457" cy="8447452"/>
          </a:xfrm>
        </p:spPr>
        <p:txBody>
          <a:bodyPr/>
          <a:lstStyle>
            <a:lvl1pPr marL="0" indent="0" algn="ctr">
              <a:buNone/>
              <a:defRPr sz="11810"/>
            </a:lvl1pPr>
            <a:lvl2pPr marL="2249918" indent="0" algn="ctr">
              <a:buNone/>
              <a:defRPr sz="9842"/>
            </a:lvl2pPr>
            <a:lvl3pPr marL="4499839" indent="0" algn="ctr">
              <a:buNone/>
              <a:defRPr sz="8857"/>
            </a:lvl3pPr>
            <a:lvl4pPr marL="6749759" indent="0" algn="ctr">
              <a:buNone/>
              <a:defRPr sz="7873"/>
            </a:lvl4pPr>
            <a:lvl5pPr marL="8999679" indent="0" algn="ctr">
              <a:buNone/>
              <a:defRPr sz="7873"/>
            </a:lvl5pPr>
            <a:lvl6pPr marL="11249598" indent="0" algn="ctr">
              <a:buNone/>
              <a:defRPr sz="7873"/>
            </a:lvl6pPr>
            <a:lvl7pPr marL="13499517" indent="0" algn="ctr">
              <a:buNone/>
              <a:defRPr sz="7873"/>
            </a:lvl7pPr>
            <a:lvl8pPr marL="15749436" indent="0" algn="ctr">
              <a:buNone/>
              <a:defRPr sz="7873"/>
            </a:lvl8pPr>
            <a:lvl9pPr marL="17999356" indent="0" algn="ctr">
              <a:buNone/>
              <a:defRPr sz="787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45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0272" y="8722838"/>
            <a:ext cx="38811875" cy="14554242"/>
          </a:xfrm>
        </p:spPr>
        <p:txBody>
          <a:bodyPr anchor="b"/>
          <a:lstStyle>
            <a:lvl1pPr>
              <a:defRPr sz="29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70272" y="23414768"/>
            <a:ext cx="38811875" cy="7653732"/>
          </a:xfrm>
        </p:spPr>
        <p:txBody>
          <a:bodyPr/>
          <a:lstStyle>
            <a:lvl1pPr marL="0" indent="0">
              <a:buNone/>
              <a:defRPr sz="11810">
                <a:solidFill>
                  <a:schemeClr val="tx1"/>
                </a:solidFill>
              </a:defRPr>
            </a:lvl1pPr>
            <a:lvl2pPr marL="2249918" indent="0">
              <a:buNone/>
              <a:defRPr sz="9842">
                <a:solidFill>
                  <a:schemeClr val="tx1">
                    <a:tint val="75000"/>
                  </a:schemeClr>
                </a:solidFill>
              </a:defRPr>
            </a:lvl2pPr>
            <a:lvl3pPr marL="4499839" indent="0">
              <a:buNone/>
              <a:defRPr sz="8857">
                <a:solidFill>
                  <a:schemeClr val="tx1">
                    <a:tint val="75000"/>
                  </a:schemeClr>
                </a:solidFill>
              </a:defRPr>
            </a:lvl3pPr>
            <a:lvl4pPr marL="6749759" indent="0">
              <a:buNone/>
              <a:defRPr sz="7873">
                <a:solidFill>
                  <a:schemeClr val="tx1">
                    <a:tint val="75000"/>
                  </a:schemeClr>
                </a:solidFill>
              </a:defRPr>
            </a:lvl4pPr>
            <a:lvl5pPr marL="8999679" indent="0">
              <a:buNone/>
              <a:defRPr sz="7873">
                <a:solidFill>
                  <a:schemeClr val="tx1">
                    <a:tint val="75000"/>
                  </a:schemeClr>
                </a:solidFill>
              </a:defRPr>
            </a:lvl5pPr>
            <a:lvl6pPr marL="11249598" indent="0">
              <a:buNone/>
              <a:defRPr sz="7873">
                <a:solidFill>
                  <a:schemeClr val="tx1">
                    <a:tint val="75000"/>
                  </a:schemeClr>
                </a:solidFill>
              </a:defRPr>
            </a:lvl6pPr>
            <a:lvl7pPr marL="13499517" indent="0">
              <a:buNone/>
              <a:defRPr sz="7873">
                <a:solidFill>
                  <a:schemeClr val="tx1">
                    <a:tint val="75000"/>
                  </a:schemeClr>
                </a:solidFill>
              </a:defRPr>
            </a:lvl7pPr>
            <a:lvl8pPr marL="15749436" indent="0">
              <a:buNone/>
              <a:defRPr sz="7873">
                <a:solidFill>
                  <a:schemeClr val="tx1">
                    <a:tint val="75000"/>
                  </a:schemeClr>
                </a:solidFill>
              </a:defRPr>
            </a:lvl8pPr>
            <a:lvl9pPr marL="17999356" indent="0">
              <a:buNone/>
              <a:defRPr sz="78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8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93700" y="9314069"/>
            <a:ext cx="19124692" cy="22199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780883" y="9314069"/>
            <a:ext cx="19124692" cy="22199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715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9567" y="1862822"/>
            <a:ext cx="38811875" cy="67628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9567" y="8577047"/>
            <a:ext cx="19036800" cy="4203476"/>
          </a:xfrm>
        </p:spPr>
        <p:txBody>
          <a:bodyPr anchor="b"/>
          <a:lstStyle>
            <a:lvl1pPr marL="0" indent="0">
              <a:buNone/>
              <a:defRPr sz="11810" b="1"/>
            </a:lvl1pPr>
            <a:lvl2pPr marL="2249918" indent="0">
              <a:buNone/>
              <a:defRPr sz="9842" b="1"/>
            </a:lvl2pPr>
            <a:lvl3pPr marL="4499839" indent="0">
              <a:buNone/>
              <a:defRPr sz="8857" b="1"/>
            </a:lvl3pPr>
            <a:lvl4pPr marL="6749759" indent="0">
              <a:buNone/>
              <a:defRPr sz="7873" b="1"/>
            </a:lvl4pPr>
            <a:lvl5pPr marL="8999679" indent="0">
              <a:buNone/>
              <a:defRPr sz="7873" b="1"/>
            </a:lvl5pPr>
            <a:lvl6pPr marL="11249598" indent="0">
              <a:buNone/>
              <a:defRPr sz="7873" b="1"/>
            </a:lvl6pPr>
            <a:lvl7pPr marL="13499517" indent="0">
              <a:buNone/>
              <a:defRPr sz="7873" b="1"/>
            </a:lvl7pPr>
            <a:lvl8pPr marL="15749436" indent="0">
              <a:buNone/>
              <a:defRPr sz="7873" b="1"/>
            </a:lvl8pPr>
            <a:lvl9pPr marL="17999356" indent="0">
              <a:buNone/>
              <a:defRPr sz="78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9567" y="12780524"/>
            <a:ext cx="19036800" cy="187982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780886" y="8577047"/>
            <a:ext cx="19130553" cy="4203476"/>
          </a:xfrm>
        </p:spPr>
        <p:txBody>
          <a:bodyPr anchor="b"/>
          <a:lstStyle>
            <a:lvl1pPr marL="0" indent="0">
              <a:buNone/>
              <a:defRPr sz="11810" b="1"/>
            </a:lvl1pPr>
            <a:lvl2pPr marL="2249918" indent="0">
              <a:buNone/>
              <a:defRPr sz="9842" b="1"/>
            </a:lvl2pPr>
            <a:lvl3pPr marL="4499839" indent="0">
              <a:buNone/>
              <a:defRPr sz="8857" b="1"/>
            </a:lvl3pPr>
            <a:lvl4pPr marL="6749759" indent="0">
              <a:buNone/>
              <a:defRPr sz="7873" b="1"/>
            </a:lvl4pPr>
            <a:lvl5pPr marL="8999679" indent="0">
              <a:buNone/>
              <a:defRPr sz="7873" b="1"/>
            </a:lvl5pPr>
            <a:lvl6pPr marL="11249598" indent="0">
              <a:buNone/>
              <a:defRPr sz="7873" b="1"/>
            </a:lvl6pPr>
            <a:lvl7pPr marL="13499517" indent="0">
              <a:buNone/>
              <a:defRPr sz="7873" b="1"/>
            </a:lvl7pPr>
            <a:lvl8pPr marL="15749436" indent="0">
              <a:buNone/>
              <a:defRPr sz="7873" b="1"/>
            </a:lvl8pPr>
            <a:lvl9pPr marL="17999356" indent="0">
              <a:buNone/>
              <a:defRPr sz="78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780886" y="12780524"/>
            <a:ext cx="19130553" cy="187982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9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5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2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9567" y="2332567"/>
            <a:ext cx="14513437" cy="8163984"/>
          </a:xfrm>
        </p:spPr>
        <p:txBody>
          <a:bodyPr anchor="b"/>
          <a:lstStyle>
            <a:lvl1pPr>
              <a:defRPr sz="157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0554" y="5037708"/>
            <a:ext cx="22780883" cy="24864513"/>
          </a:xfrm>
        </p:spPr>
        <p:txBody>
          <a:bodyPr/>
          <a:lstStyle>
            <a:lvl1pPr>
              <a:defRPr sz="15747"/>
            </a:lvl1pPr>
            <a:lvl2pPr>
              <a:defRPr sz="13779"/>
            </a:lvl2pPr>
            <a:lvl3pPr>
              <a:defRPr sz="11810"/>
            </a:lvl3pPr>
            <a:lvl4pPr>
              <a:defRPr sz="9842"/>
            </a:lvl4pPr>
            <a:lvl5pPr>
              <a:defRPr sz="9842"/>
            </a:lvl5pPr>
            <a:lvl6pPr>
              <a:defRPr sz="9842"/>
            </a:lvl6pPr>
            <a:lvl7pPr>
              <a:defRPr sz="9842"/>
            </a:lvl7pPr>
            <a:lvl8pPr>
              <a:defRPr sz="9842"/>
            </a:lvl8pPr>
            <a:lvl9pPr>
              <a:defRPr sz="984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99567" y="10496553"/>
            <a:ext cx="14513437" cy="19446157"/>
          </a:xfrm>
        </p:spPr>
        <p:txBody>
          <a:bodyPr/>
          <a:lstStyle>
            <a:lvl1pPr marL="0" indent="0">
              <a:buNone/>
              <a:defRPr sz="7873"/>
            </a:lvl1pPr>
            <a:lvl2pPr marL="2249918" indent="0">
              <a:buNone/>
              <a:defRPr sz="6889"/>
            </a:lvl2pPr>
            <a:lvl3pPr marL="4499839" indent="0">
              <a:buNone/>
              <a:defRPr sz="5904"/>
            </a:lvl3pPr>
            <a:lvl4pPr marL="6749759" indent="0">
              <a:buNone/>
              <a:defRPr sz="4919"/>
            </a:lvl4pPr>
            <a:lvl5pPr marL="8999679" indent="0">
              <a:buNone/>
              <a:defRPr sz="4919"/>
            </a:lvl5pPr>
            <a:lvl6pPr marL="11249598" indent="0">
              <a:buNone/>
              <a:defRPr sz="4919"/>
            </a:lvl6pPr>
            <a:lvl7pPr marL="13499517" indent="0">
              <a:buNone/>
              <a:defRPr sz="4919"/>
            </a:lvl7pPr>
            <a:lvl8pPr marL="15749436" indent="0">
              <a:buNone/>
              <a:defRPr sz="4919"/>
            </a:lvl8pPr>
            <a:lvl9pPr marL="17999356" indent="0">
              <a:buNone/>
              <a:defRPr sz="491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9567" y="2332567"/>
            <a:ext cx="14513437" cy="8163984"/>
          </a:xfrm>
        </p:spPr>
        <p:txBody>
          <a:bodyPr anchor="b"/>
          <a:lstStyle>
            <a:lvl1pPr>
              <a:defRPr sz="157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130554" y="5037708"/>
            <a:ext cx="22780883" cy="24864513"/>
          </a:xfrm>
        </p:spPr>
        <p:txBody>
          <a:bodyPr anchor="t"/>
          <a:lstStyle>
            <a:lvl1pPr marL="0" indent="0">
              <a:buNone/>
              <a:defRPr sz="15747"/>
            </a:lvl1pPr>
            <a:lvl2pPr marL="2249918" indent="0">
              <a:buNone/>
              <a:defRPr sz="13779"/>
            </a:lvl2pPr>
            <a:lvl3pPr marL="4499839" indent="0">
              <a:buNone/>
              <a:defRPr sz="11810"/>
            </a:lvl3pPr>
            <a:lvl4pPr marL="6749759" indent="0">
              <a:buNone/>
              <a:defRPr sz="9842"/>
            </a:lvl4pPr>
            <a:lvl5pPr marL="8999679" indent="0">
              <a:buNone/>
              <a:defRPr sz="9842"/>
            </a:lvl5pPr>
            <a:lvl6pPr marL="11249598" indent="0">
              <a:buNone/>
              <a:defRPr sz="9842"/>
            </a:lvl6pPr>
            <a:lvl7pPr marL="13499517" indent="0">
              <a:buNone/>
              <a:defRPr sz="9842"/>
            </a:lvl7pPr>
            <a:lvl8pPr marL="15749436" indent="0">
              <a:buNone/>
              <a:defRPr sz="9842"/>
            </a:lvl8pPr>
            <a:lvl9pPr marL="17999356" indent="0">
              <a:buNone/>
              <a:defRPr sz="984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99567" y="10496553"/>
            <a:ext cx="14513437" cy="19446157"/>
          </a:xfrm>
        </p:spPr>
        <p:txBody>
          <a:bodyPr/>
          <a:lstStyle>
            <a:lvl1pPr marL="0" indent="0">
              <a:buNone/>
              <a:defRPr sz="7873"/>
            </a:lvl1pPr>
            <a:lvl2pPr marL="2249918" indent="0">
              <a:buNone/>
              <a:defRPr sz="6889"/>
            </a:lvl2pPr>
            <a:lvl3pPr marL="4499839" indent="0">
              <a:buNone/>
              <a:defRPr sz="5904"/>
            </a:lvl3pPr>
            <a:lvl4pPr marL="6749759" indent="0">
              <a:buNone/>
              <a:defRPr sz="4919"/>
            </a:lvl4pPr>
            <a:lvl5pPr marL="8999679" indent="0">
              <a:buNone/>
              <a:defRPr sz="4919"/>
            </a:lvl5pPr>
            <a:lvl6pPr marL="11249598" indent="0">
              <a:buNone/>
              <a:defRPr sz="4919"/>
            </a:lvl6pPr>
            <a:lvl7pPr marL="13499517" indent="0">
              <a:buNone/>
              <a:defRPr sz="4919"/>
            </a:lvl7pPr>
            <a:lvl8pPr marL="15749436" indent="0">
              <a:buNone/>
              <a:defRPr sz="4919"/>
            </a:lvl8pPr>
            <a:lvl9pPr marL="17999356" indent="0">
              <a:buNone/>
              <a:defRPr sz="491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13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4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202615" y="1862814"/>
            <a:ext cx="9702969" cy="296511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93710" y="1862814"/>
            <a:ext cx="28546415" cy="2965113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5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93702" y="1862822"/>
            <a:ext cx="38811875" cy="6762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3702" y="9314069"/>
            <a:ext cx="38811875" cy="22199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93706" y="32429165"/>
            <a:ext cx="10124837" cy="18628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E3A29-F8DF-4DCA-B339-7221F847B25D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06012" y="32429165"/>
            <a:ext cx="15187255" cy="18628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780745" y="32429165"/>
            <a:ext cx="10124837" cy="18628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CDFA1-D1F6-44E1-A9D7-E99B61984B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4499839" rtl="0" eaLnBrk="1" latinLnBrk="0" hangingPunct="1">
        <a:lnSpc>
          <a:spcPct val="90000"/>
        </a:lnSpc>
        <a:spcBef>
          <a:spcPct val="0"/>
        </a:spcBef>
        <a:buNone/>
        <a:defRPr sz="216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4960" indent="-1124960" algn="l" defTabSz="4499839" rtl="0" eaLnBrk="1" latinLnBrk="0" hangingPunct="1">
        <a:lnSpc>
          <a:spcPct val="90000"/>
        </a:lnSpc>
        <a:spcBef>
          <a:spcPts val="4919"/>
        </a:spcBef>
        <a:buFont typeface="Arial" panose="020B0604020202020204" pitchFamily="34" charset="0"/>
        <a:buChar char="•"/>
        <a:defRPr sz="13779" kern="1200">
          <a:solidFill>
            <a:schemeClr val="tx1"/>
          </a:solidFill>
          <a:latin typeface="+mn-lt"/>
          <a:ea typeface="+mn-ea"/>
          <a:cs typeface="+mn-cs"/>
        </a:defRPr>
      </a:lvl1pPr>
      <a:lvl2pPr marL="3374879" indent="-1124960" algn="l" defTabSz="4499839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11810" kern="1200">
          <a:solidFill>
            <a:schemeClr val="tx1"/>
          </a:solidFill>
          <a:latin typeface="+mn-lt"/>
          <a:ea typeface="+mn-ea"/>
          <a:cs typeface="+mn-cs"/>
        </a:defRPr>
      </a:lvl2pPr>
      <a:lvl3pPr marL="5624797" indent="-1124960" algn="l" defTabSz="4499839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9842" kern="1200">
          <a:solidFill>
            <a:schemeClr val="tx1"/>
          </a:solidFill>
          <a:latin typeface="+mn-lt"/>
          <a:ea typeface="+mn-ea"/>
          <a:cs typeface="+mn-cs"/>
        </a:defRPr>
      </a:lvl3pPr>
      <a:lvl4pPr marL="7874720" indent="-1124960" algn="l" defTabSz="4499839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8857" kern="1200">
          <a:solidFill>
            <a:schemeClr val="tx1"/>
          </a:solidFill>
          <a:latin typeface="+mn-lt"/>
          <a:ea typeface="+mn-ea"/>
          <a:cs typeface="+mn-cs"/>
        </a:defRPr>
      </a:lvl4pPr>
      <a:lvl5pPr marL="10124638" indent="-1124960" algn="l" defTabSz="4499839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8857" kern="1200">
          <a:solidFill>
            <a:schemeClr val="tx1"/>
          </a:solidFill>
          <a:latin typeface="+mn-lt"/>
          <a:ea typeface="+mn-ea"/>
          <a:cs typeface="+mn-cs"/>
        </a:defRPr>
      </a:lvl5pPr>
      <a:lvl6pPr marL="12374559" indent="-1124960" algn="l" defTabSz="4499839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8857" kern="1200">
          <a:solidFill>
            <a:schemeClr val="tx1"/>
          </a:solidFill>
          <a:latin typeface="+mn-lt"/>
          <a:ea typeface="+mn-ea"/>
          <a:cs typeface="+mn-cs"/>
        </a:defRPr>
      </a:lvl6pPr>
      <a:lvl7pPr marL="14624477" indent="-1124960" algn="l" defTabSz="4499839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8857" kern="1200">
          <a:solidFill>
            <a:schemeClr val="tx1"/>
          </a:solidFill>
          <a:latin typeface="+mn-lt"/>
          <a:ea typeface="+mn-ea"/>
          <a:cs typeface="+mn-cs"/>
        </a:defRPr>
      </a:lvl7pPr>
      <a:lvl8pPr marL="16874396" indent="-1124960" algn="l" defTabSz="4499839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8857" kern="1200">
          <a:solidFill>
            <a:schemeClr val="tx1"/>
          </a:solidFill>
          <a:latin typeface="+mn-lt"/>
          <a:ea typeface="+mn-ea"/>
          <a:cs typeface="+mn-cs"/>
        </a:defRPr>
      </a:lvl8pPr>
      <a:lvl9pPr marL="19124317" indent="-1124960" algn="l" defTabSz="4499839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88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1pPr>
      <a:lvl2pPr marL="2249918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2pPr>
      <a:lvl3pPr marL="4499839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3pPr>
      <a:lvl4pPr marL="6749759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4pPr>
      <a:lvl5pPr marL="8999679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5pPr>
      <a:lvl6pPr marL="11249598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6pPr>
      <a:lvl7pPr marL="13499517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7pPr>
      <a:lvl8pPr marL="15749436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8pPr>
      <a:lvl9pPr marL="17999356" algn="l" defTabSz="4499839" rtl="0" eaLnBrk="1" latinLnBrk="0" hangingPunct="1">
        <a:defRPr sz="88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mailto:ignacioortiz@actioncoach.co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84F06C7-3F8C-41BF-A8C8-008117D98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0032"/>
            <a:ext cx="45047391" cy="333684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5299811-3921-4AF5-AEDB-4A9112F236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001" y="3604031"/>
            <a:ext cx="8220147" cy="157855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67E6351-0ED3-4D68-B954-D8C2FAF7E07D}"/>
              </a:ext>
            </a:extLst>
          </p:cNvPr>
          <p:cNvSpPr txBox="1"/>
          <p:nvPr/>
        </p:nvSpPr>
        <p:spPr>
          <a:xfrm>
            <a:off x="3699683" y="4520890"/>
            <a:ext cx="17596452" cy="2215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s-MX" sz="13798" b="1" u="sng" dirty="0" err="1">
                <a:solidFill>
                  <a:srgbClr val="00548F"/>
                </a:solidFill>
                <a:latin typeface="Papyrus" panose="03070502060502030205" pitchFamily="66" charset="0"/>
                <a:cs typeface="Arial" charset="0"/>
              </a:rPr>
              <a:t>BookCLUB</a:t>
            </a:r>
            <a:r>
              <a:rPr kumimoji="1" lang="es-MX" sz="13798" b="1" u="sng" dirty="0">
                <a:solidFill>
                  <a:srgbClr val="00548F"/>
                </a:solidFill>
                <a:latin typeface="Papyrus" panose="03070502060502030205" pitchFamily="66" charset="0"/>
                <a:cs typeface="Arial" charset="0"/>
              </a:rPr>
              <a:t> -Virtual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A9DE28E-ADA9-47C1-927B-DA79548B26B0}"/>
              </a:ext>
            </a:extLst>
          </p:cNvPr>
          <p:cNvSpPr txBox="1"/>
          <p:nvPr/>
        </p:nvSpPr>
        <p:spPr>
          <a:xfrm>
            <a:off x="4639110" y="7743651"/>
            <a:ext cx="15439280" cy="343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s-MX" sz="6999" kern="0" dirty="0">
                <a:solidFill>
                  <a:srgbClr val="CF3025"/>
                </a:solidFill>
                <a:latin typeface="Papyrus" panose="03070502060502030205" pitchFamily="66" charset="0"/>
                <a:cs typeface="Arial" pitchFamily="34" charset="0"/>
              </a:rPr>
              <a:t>Participa en el </a:t>
            </a:r>
            <a:r>
              <a:rPr kumimoji="1" lang="es-MX" sz="6999" b="1" kern="0" dirty="0">
                <a:solidFill>
                  <a:srgbClr val="CF3025"/>
                </a:solidFill>
                <a:latin typeface="Papyrus" panose="03070502060502030205" pitchFamily="66" charset="0"/>
                <a:cs typeface="Arial" pitchFamily="34" charset="0"/>
              </a:rPr>
              <a:t>“</a:t>
            </a:r>
            <a:r>
              <a:rPr kumimoji="1" lang="es-MX" sz="6999" b="1" kern="0" dirty="0" err="1">
                <a:solidFill>
                  <a:srgbClr val="CF3025"/>
                </a:solidFill>
                <a:latin typeface="Papyrus" panose="03070502060502030205" pitchFamily="66" charset="0"/>
                <a:cs typeface="Arial" pitchFamily="34" charset="0"/>
              </a:rPr>
              <a:t>BookCLUB</a:t>
            </a:r>
            <a:r>
              <a:rPr kumimoji="1" lang="es-MX" sz="6999" b="1" kern="0" dirty="0">
                <a:solidFill>
                  <a:srgbClr val="CF3025"/>
                </a:solidFill>
                <a:latin typeface="Papyrus" panose="03070502060502030205" pitchFamily="66" charset="0"/>
                <a:cs typeface="Arial" pitchFamily="34" charset="0"/>
              </a:rPr>
              <a:t> - Virtual” </a:t>
            </a:r>
            <a:r>
              <a:rPr kumimoji="1" lang="es-MX" sz="6999" kern="0" dirty="0">
                <a:solidFill>
                  <a:srgbClr val="CF3025"/>
                </a:solidFill>
                <a:latin typeface="Papyrus" panose="03070502060502030205" pitchFamily="66" charset="0"/>
                <a:cs typeface="Arial" pitchFamily="34" charset="0"/>
              </a:rPr>
              <a:t>que tendrá inicio el próximo 11 de Abril de 2019.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D09BF47-5AFD-44F6-B814-CA6C75C37E02}"/>
              </a:ext>
            </a:extLst>
          </p:cNvPr>
          <p:cNvSpPr txBox="1"/>
          <p:nvPr/>
        </p:nvSpPr>
        <p:spPr>
          <a:xfrm>
            <a:off x="4541989" y="12554625"/>
            <a:ext cx="16754146" cy="3323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En este club, obtendrás a través de la lectura, conocimientos que puedas implementar en tu empresa en el momento que lo decidas.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EC1E7BF-1EFC-479C-ADF3-39BA2D83E20C}"/>
              </a:ext>
            </a:extLst>
          </p:cNvPr>
          <p:cNvSpPr txBox="1"/>
          <p:nvPr/>
        </p:nvSpPr>
        <p:spPr>
          <a:xfrm>
            <a:off x="4541988" y="20949275"/>
            <a:ext cx="15439280" cy="2318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999" b="1" dirty="0">
                <a:latin typeface="Tempus Sans ITC" panose="04020404030D07020202" pitchFamily="82" charset="0"/>
                <a:ea typeface="NSimSun" panose="02010609030101010101" pitchFamily="49" charset="-122"/>
              </a:rPr>
              <a:t>¡Es una buena opción para iniciar o consolidar el hábito de la lectura!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BB9468B-7B98-45D7-AFB6-E8562F4E1B0A}"/>
              </a:ext>
            </a:extLst>
          </p:cNvPr>
          <p:cNvSpPr txBox="1"/>
          <p:nvPr/>
        </p:nvSpPr>
        <p:spPr>
          <a:xfrm>
            <a:off x="4842507" y="25032798"/>
            <a:ext cx="15439280" cy="1207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Más información: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0C8DF58-001D-4A7E-8B08-42F16E0492E6}"/>
              </a:ext>
            </a:extLst>
          </p:cNvPr>
          <p:cNvSpPr txBox="1"/>
          <p:nvPr/>
        </p:nvSpPr>
        <p:spPr>
          <a:xfrm>
            <a:off x="5955040" y="27033151"/>
            <a:ext cx="15439280" cy="343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Tel: +52 1 55 8009 4910</a:t>
            </a:r>
          </a:p>
          <a:p>
            <a:pPr algn="r"/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Mail: </a:t>
            </a: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  <a:hlinkClick r:id="rId5"/>
              </a:rPr>
              <a:t>ignacioortiz@actioncoach.com</a:t>
            </a:r>
            <a:endParaRPr lang="es-MX" sz="6999" dirty="0">
              <a:latin typeface="Tempus Sans ITC" panose="04020404030D07020202" pitchFamily="82" charset="0"/>
              <a:ea typeface="NSimSun" panose="02010609030101010101" pitchFamily="49" charset="-122"/>
            </a:endParaRPr>
          </a:p>
          <a:p>
            <a:pPr algn="r"/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Facebook: </a:t>
            </a:r>
            <a:r>
              <a:rPr lang="es-MX" sz="6999" dirty="0" err="1">
                <a:latin typeface="Tempus Sans ITC" panose="04020404030D07020202" pitchFamily="82" charset="0"/>
                <a:ea typeface="NSimSun" panose="02010609030101010101" pitchFamily="49" charset="-122"/>
              </a:rPr>
              <a:t>Actioncoach</a:t>
            </a: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 Ignacio Ortiz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159CACB-8B8F-49F9-948C-11A6A7372B76}"/>
              </a:ext>
            </a:extLst>
          </p:cNvPr>
          <p:cNvSpPr txBox="1"/>
          <p:nvPr/>
        </p:nvSpPr>
        <p:spPr>
          <a:xfrm>
            <a:off x="24476860" y="5865752"/>
            <a:ext cx="15439280" cy="1169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999" b="1" dirty="0">
                <a:latin typeface="Tempus Sans ITC" panose="04020404030D07020202" pitchFamily="82" charset="0"/>
                <a:ea typeface="NSimSun" panose="02010609030101010101" pitchFamily="49" charset="-122"/>
              </a:rPr>
              <a:t>Beneficios de participar en el </a:t>
            </a:r>
            <a:r>
              <a:rPr lang="es-MX" sz="6999" b="1" dirty="0" err="1">
                <a:latin typeface="Tempus Sans ITC" panose="04020404030D07020202" pitchFamily="82" charset="0"/>
                <a:ea typeface="NSimSun" panose="02010609030101010101" pitchFamily="49" charset="-122"/>
              </a:rPr>
              <a:t>BookCLUB</a:t>
            </a:r>
            <a:r>
              <a:rPr lang="es-MX" sz="6999" b="1" dirty="0">
                <a:latin typeface="Tempus Sans ITC" panose="04020404030D07020202" pitchFamily="82" charset="0"/>
                <a:ea typeface="NSimSun" panose="02010609030101010101" pitchFamily="49" charset="-122"/>
              </a:rPr>
              <a:t>: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84F0A32-395C-412C-A603-B0C7B4C9CBD3}"/>
              </a:ext>
            </a:extLst>
          </p:cNvPr>
          <p:cNvSpPr txBox="1"/>
          <p:nvPr/>
        </p:nvSpPr>
        <p:spPr>
          <a:xfrm>
            <a:off x="24823775" y="7762092"/>
            <a:ext cx="17596452" cy="21741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Cultivar el hábito de la lectura</a:t>
            </a:r>
          </a:p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Disfrutar más la lectura de un libro</a:t>
            </a:r>
          </a:p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Retar tus procesos de análisis mentales</a:t>
            </a:r>
          </a:p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Tener un diálogo profundo sobre el contenido del libro de manera grupal</a:t>
            </a:r>
          </a:p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Conectar con otras personas que comparten tus mismos intereses </a:t>
            </a:r>
          </a:p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Intercambiar puntos de vista y fomentar un aprendizaje colectivo</a:t>
            </a:r>
          </a:p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Tener aplicación real de lo aprendido en tu negocio y en tu vida</a:t>
            </a:r>
          </a:p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Ser parte de un buen círculo de influencia</a:t>
            </a:r>
          </a:p>
          <a:p>
            <a:pPr marL="400026" indent="-400026">
              <a:lnSpc>
                <a:spcPct val="150000"/>
              </a:lnSpc>
              <a:buFont typeface="+mj-lt"/>
              <a:buAutoNum type="romanUcPeriod"/>
            </a:pP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Hacer nuevos amigos</a:t>
            </a:r>
          </a:p>
          <a:p>
            <a:pPr marL="400026" indent="-400026">
              <a:buFont typeface="+mj-lt"/>
              <a:buAutoNum type="romanUcPeriod"/>
            </a:pPr>
            <a:endParaRPr lang="es-MX" sz="1399" dirty="0">
              <a:latin typeface="Tempus Sans ITC" panose="04020404030D07020202" pitchFamily="82" charset="0"/>
              <a:ea typeface="NSimSun" panose="02010609030101010101" pitchFamily="49" charset="-122"/>
            </a:endParaRPr>
          </a:p>
          <a:p>
            <a:pPr marL="400026" indent="-400026">
              <a:buFont typeface="+mj-lt"/>
              <a:buAutoNum type="romanUcPeriod"/>
            </a:pPr>
            <a:endParaRPr lang="es-MX" sz="1399" dirty="0">
              <a:latin typeface="Tempus Sans ITC" panose="04020404030D07020202" pitchFamily="82" charset="0"/>
              <a:ea typeface="NSimSun" panose="02010609030101010101" pitchFamily="49" charset="-122"/>
            </a:endParaRPr>
          </a:p>
          <a:p>
            <a:pPr marL="400026" indent="-400026">
              <a:buFont typeface="+mj-lt"/>
              <a:buAutoNum type="romanUcPeriod"/>
            </a:pPr>
            <a:endParaRPr lang="es-MX" sz="1399" dirty="0">
              <a:latin typeface="Tempus Sans ITC" panose="04020404030D07020202" pitchFamily="82" charset="0"/>
              <a:ea typeface="NSimSun" panose="02010609030101010101" pitchFamily="49" charset="-122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D13F0CC-48F5-48EF-A125-7000F1A3CE04}"/>
              </a:ext>
            </a:extLst>
          </p:cNvPr>
          <p:cNvSpPr txBox="1"/>
          <p:nvPr/>
        </p:nvSpPr>
        <p:spPr>
          <a:xfrm>
            <a:off x="4541986" y="18281723"/>
            <a:ext cx="16852330" cy="1169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999" b="1" dirty="0">
                <a:latin typeface="Tempus Sans ITC" panose="04020404030D07020202" pitchFamily="82" charset="0"/>
                <a:ea typeface="NSimSun" panose="02010609030101010101" pitchFamily="49" charset="-122"/>
              </a:rPr>
              <a:t>El reto: </a:t>
            </a:r>
            <a:r>
              <a:rPr lang="es-MX" sz="6999" dirty="0">
                <a:latin typeface="Tempus Sans ITC" panose="04020404030D07020202" pitchFamily="82" charset="0"/>
                <a:ea typeface="NSimSun" panose="02010609030101010101" pitchFamily="49" charset="-122"/>
              </a:rPr>
              <a:t>Leer 12 libros en 1 año (1 libro/mes).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AB8C514-2091-46DF-B5F9-466466A99F5A}"/>
              </a:ext>
            </a:extLst>
          </p:cNvPr>
          <p:cNvSpPr txBox="1"/>
          <p:nvPr/>
        </p:nvSpPr>
        <p:spPr>
          <a:xfrm>
            <a:off x="25355052" y="31869303"/>
            <a:ext cx="15439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6000" b="1" dirty="0">
                <a:latin typeface="Tempus Sans ITC" panose="04020404030D07020202" pitchFamily="82" charset="0"/>
                <a:ea typeface="NSimSun" panose="02010609030101010101" pitchFamily="49" charset="-122"/>
              </a:rPr>
              <a:t>“No hay peor ciego que el que no quiere leer”.</a:t>
            </a:r>
          </a:p>
        </p:txBody>
      </p:sp>
      <p:pic>
        <p:nvPicPr>
          <p:cNvPr id="20" name="Picture 2" descr="Resultado de imagen para logo facebook">
            <a:extLst>
              <a:ext uri="{FF2B5EF4-FFF2-40B4-BE49-F238E27FC236}">
                <a16:creationId xmlns:a16="http://schemas.microsoft.com/office/drawing/2014/main" id="{08556D74-3583-433E-986A-16F420A6B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300" y="29232990"/>
            <a:ext cx="1107997" cy="110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Resultado de imagen para logo whatsapp">
            <a:extLst>
              <a:ext uri="{FF2B5EF4-FFF2-40B4-BE49-F238E27FC236}">
                <a16:creationId xmlns:a16="http://schemas.microsoft.com/office/drawing/2014/main" id="{492F3C80-ADED-4EEB-9DAC-ECF55F79F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439" y="27033153"/>
            <a:ext cx="1119043" cy="112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46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</TotalTime>
  <Words>192</Words>
  <Application>Microsoft Office PowerPoint</Application>
  <PresentationFormat>Personalizado</PresentationFormat>
  <Paragraphs>21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Papyrus</vt:lpstr>
      <vt:lpstr>Tempus Sans ITC</vt:lpstr>
      <vt:lpstr>Office Theme</vt:lpstr>
      <vt:lpstr>Presentación de PowerPoint</vt:lpstr>
    </vt:vector>
  </TitlesOfParts>
  <Company>Caterpillar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Yuliya Ostrovska</dc:creator>
  <cp:lastModifiedBy>Ignacio Ortiz</cp:lastModifiedBy>
  <cp:revision>26</cp:revision>
  <cp:lastPrinted>2017-07-31T16:44:25Z</cp:lastPrinted>
  <dcterms:created xsi:type="dcterms:W3CDTF">2017-07-31T04:12:21Z</dcterms:created>
  <dcterms:modified xsi:type="dcterms:W3CDTF">2019-03-11T16:28:28Z</dcterms:modified>
</cp:coreProperties>
</file>